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326" r:id="rId6"/>
    <p:sldId id="289" r:id="rId7"/>
    <p:sldId id="290" r:id="rId8"/>
    <p:sldId id="291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06" r:id="rId26"/>
    <p:sldId id="309" r:id="rId27"/>
  </p:sldIdLst>
  <p:sldSz cx="9144000" cy="5145088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3D47318-D436-47E7-BB88-2A3709A13A30}">
          <p14:sldIdLst>
            <p14:sldId id="256"/>
            <p14:sldId id="326"/>
            <p14:sldId id="289"/>
            <p14:sldId id="290"/>
            <p14:sldId id="291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06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3BF8D-DE5B-43A7-B36B-95F9BCC24D72}" v="14" dt="2025-06-25T21:38:33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2" autoAdjust="0"/>
    <p:restoredTop sz="94604" autoAdjust="0"/>
  </p:normalViewPr>
  <p:slideViewPr>
    <p:cSldViewPr>
      <p:cViewPr varScale="1">
        <p:scale>
          <a:sx n="139" d="100"/>
          <a:sy n="139" d="100"/>
        </p:scale>
        <p:origin x="726" y="114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0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 Dias Jardim Penna" userId="25284b96-0b85-4aa8-a883-bc06be02b917" providerId="ADAL" clId="{6743BF8D-DE5B-43A7-B36B-95F9BCC24D72}"/>
    <pc:docChg chg="undo custSel addSld delSld modSld sldOrd modMainMaster modSection">
      <pc:chgData name="Debora Dias Jardim Penna" userId="25284b96-0b85-4aa8-a883-bc06be02b917" providerId="ADAL" clId="{6743BF8D-DE5B-43A7-B36B-95F9BCC24D72}" dt="2025-06-25T21:41:41.206" v="85" actId="20577"/>
      <pc:docMkLst>
        <pc:docMk/>
      </pc:docMkLst>
      <pc:sldChg chg="addSp delSp modSp mod">
        <pc:chgData name="Debora Dias Jardim Penna" userId="25284b96-0b85-4aa8-a883-bc06be02b917" providerId="ADAL" clId="{6743BF8D-DE5B-43A7-B36B-95F9BCC24D72}" dt="2025-06-25T21:41:41.206" v="85" actId="20577"/>
        <pc:sldMkLst>
          <pc:docMk/>
          <pc:sldMk cId="3076991368" sldId="256"/>
        </pc:sldMkLst>
        <pc:spChg chg="add mod">
          <ac:chgData name="Debora Dias Jardim Penna" userId="25284b96-0b85-4aa8-a883-bc06be02b917" providerId="ADAL" clId="{6743BF8D-DE5B-43A7-B36B-95F9BCC24D72}" dt="2025-06-25T21:36:02.184" v="39"/>
          <ac:spMkLst>
            <pc:docMk/>
            <pc:sldMk cId="3076991368" sldId="256"/>
            <ac:spMk id="4" creationId="{6442E208-56AD-652E-6417-49A82AB711AE}"/>
          </ac:spMkLst>
        </pc:spChg>
        <pc:spChg chg="add mod">
          <ac:chgData name="Debora Dias Jardim Penna" userId="25284b96-0b85-4aa8-a883-bc06be02b917" providerId="ADAL" clId="{6743BF8D-DE5B-43A7-B36B-95F9BCC24D72}" dt="2025-06-25T21:41:41.206" v="85" actId="20577"/>
          <ac:spMkLst>
            <pc:docMk/>
            <pc:sldMk cId="3076991368" sldId="256"/>
            <ac:spMk id="5" creationId="{E903D24C-13B7-330D-5DB7-36D6A40A2B6E}"/>
          </ac:spMkLst>
        </pc:spChg>
        <pc:spChg chg="add mod">
          <ac:chgData name="Debora Dias Jardim Penna" userId="25284b96-0b85-4aa8-a883-bc06be02b917" providerId="ADAL" clId="{6743BF8D-DE5B-43A7-B36B-95F9BCC24D72}" dt="2025-06-25T21:36:02.184" v="39"/>
          <ac:spMkLst>
            <pc:docMk/>
            <pc:sldMk cId="3076991368" sldId="256"/>
            <ac:spMk id="7" creationId="{B434CFB6-7532-262E-9727-6D2081E307BA}"/>
          </ac:spMkLst>
        </pc:spChg>
        <pc:spChg chg="del">
          <ac:chgData name="Debora Dias Jardim Penna" userId="25284b96-0b85-4aa8-a883-bc06be02b917" providerId="ADAL" clId="{6743BF8D-DE5B-43A7-B36B-95F9BCC24D72}" dt="2025-06-25T21:35:21.609" v="36" actId="478"/>
          <ac:spMkLst>
            <pc:docMk/>
            <pc:sldMk cId="3076991368" sldId="256"/>
            <ac:spMk id="13" creationId="{67969650-1CD8-D879-4C17-A69E29B5ECC2}"/>
          </ac:spMkLst>
        </pc:spChg>
        <pc:spChg chg="del mod">
          <ac:chgData name="Debora Dias Jardim Penna" userId="25284b96-0b85-4aa8-a883-bc06be02b917" providerId="ADAL" clId="{6743BF8D-DE5B-43A7-B36B-95F9BCC24D72}" dt="2025-06-25T21:35:16.782" v="35" actId="478"/>
          <ac:spMkLst>
            <pc:docMk/>
            <pc:sldMk cId="3076991368" sldId="256"/>
            <ac:spMk id="14" creationId="{2DEBC928-4B64-861C-C2BA-6F8904383F7F}"/>
          </ac:spMkLst>
        </pc:spChg>
        <pc:spChg chg="del">
          <ac:chgData name="Debora Dias Jardim Penna" userId="25284b96-0b85-4aa8-a883-bc06be02b917" providerId="ADAL" clId="{6743BF8D-DE5B-43A7-B36B-95F9BCC24D72}" dt="2025-06-25T21:35:25.975" v="37" actId="478"/>
          <ac:spMkLst>
            <pc:docMk/>
            <pc:sldMk cId="3076991368" sldId="256"/>
            <ac:spMk id="15" creationId="{FB8DF3A9-A993-9FA3-EEA1-5F960CE8E883}"/>
          </ac:spMkLst>
        </pc:spChg>
      </pc:sldChg>
      <pc:sldChg chg="ord">
        <pc:chgData name="Debora Dias Jardim Penna" userId="25284b96-0b85-4aa8-a883-bc06be02b917" providerId="ADAL" clId="{6743BF8D-DE5B-43A7-B36B-95F9BCC24D72}" dt="2025-06-25T21:41:22.894" v="82"/>
        <pc:sldMkLst>
          <pc:docMk/>
          <pc:sldMk cId="3497149279" sldId="306"/>
        </pc:sldMkLst>
      </pc:sldChg>
      <pc:sldChg chg="ord">
        <pc:chgData name="Debora Dias Jardim Penna" userId="25284b96-0b85-4aa8-a883-bc06be02b917" providerId="ADAL" clId="{6743BF8D-DE5B-43A7-B36B-95F9BCC24D72}" dt="2025-06-25T21:41:22.894" v="82"/>
        <pc:sldMkLst>
          <pc:docMk/>
          <pc:sldMk cId="1376483257" sldId="309"/>
        </pc:sldMkLst>
      </pc:sldChg>
      <pc:sldChg chg="modSp del mod">
        <pc:chgData name="Debora Dias Jardim Penna" userId="25284b96-0b85-4aa8-a883-bc06be02b917" providerId="ADAL" clId="{6743BF8D-DE5B-43A7-B36B-95F9BCC24D72}" dt="2025-06-25T21:41:18.470" v="80" actId="47"/>
        <pc:sldMkLst>
          <pc:docMk/>
          <pc:sldMk cId="3384563634" sldId="311"/>
        </pc:sldMkLst>
        <pc:spChg chg="mod">
          <ac:chgData name="Debora Dias Jardim Penna" userId="25284b96-0b85-4aa8-a883-bc06be02b917" providerId="ADAL" clId="{6743BF8D-DE5B-43A7-B36B-95F9BCC24D72}" dt="2025-06-25T21:37:36.250" v="43" actId="20577"/>
          <ac:spMkLst>
            <pc:docMk/>
            <pc:sldMk cId="3384563634" sldId="311"/>
            <ac:spMk id="3" creationId="{EBFE722D-142A-40D8-83E8-01F1ECD009EC}"/>
          </ac:spMkLst>
        </pc:spChg>
      </pc:sldChg>
      <pc:sldChg chg="del">
        <pc:chgData name="Debora Dias Jardim Penna" userId="25284b96-0b85-4aa8-a883-bc06be02b917" providerId="ADAL" clId="{6743BF8D-DE5B-43A7-B36B-95F9BCC24D72}" dt="2025-06-25T21:41:18.470" v="80" actId="47"/>
        <pc:sldMkLst>
          <pc:docMk/>
          <pc:sldMk cId="953884959" sldId="312"/>
        </pc:sldMkLst>
      </pc:sldChg>
      <pc:sldChg chg="del">
        <pc:chgData name="Debora Dias Jardim Penna" userId="25284b96-0b85-4aa8-a883-bc06be02b917" providerId="ADAL" clId="{6743BF8D-DE5B-43A7-B36B-95F9BCC24D72}" dt="2025-06-25T21:41:18.470" v="80" actId="47"/>
        <pc:sldMkLst>
          <pc:docMk/>
          <pc:sldMk cId="1717587830" sldId="313"/>
        </pc:sldMkLst>
      </pc:sldChg>
      <pc:sldChg chg="del">
        <pc:chgData name="Debora Dias Jardim Penna" userId="25284b96-0b85-4aa8-a883-bc06be02b917" providerId="ADAL" clId="{6743BF8D-DE5B-43A7-B36B-95F9BCC24D72}" dt="2025-06-25T21:41:18.470" v="80" actId="47"/>
        <pc:sldMkLst>
          <pc:docMk/>
          <pc:sldMk cId="3255400490" sldId="314"/>
        </pc:sldMkLst>
      </pc:sldChg>
      <pc:sldChg chg="del">
        <pc:chgData name="Debora Dias Jardim Penna" userId="25284b96-0b85-4aa8-a883-bc06be02b917" providerId="ADAL" clId="{6743BF8D-DE5B-43A7-B36B-95F9BCC24D72}" dt="2025-06-25T21:41:18.470" v="80" actId="47"/>
        <pc:sldMkLst>
          <pc:docMk/>
          <pc:sldMk cId="3719789547" sldId="315"/>
        </pc:sldMkLst>
      </pc:sldChg>
      <pc:sldChg chg="del">
        <pc:chgData name="Debora Dias Jardim Penna" userId="25284b96-0b85-4aa8-a883-bc06be02b917" providerId="ADAL" clId="{6743BF8D-DE5B-43A7-B36B-95F9BCC24D72}" dt="2025-06-25T21:41:18.470" v="80" actId="47"/>
        <pc:sldMkLst>
          <pc:docMk/>
          <pc:sldMk cId="2268983236" sldId="316"/>
        </pc:sldMkLst>
      </pc:sldChg>
      <pc:sldChg chg="del">
        <pc:chgData name="Debora Dias Jardim Penna" userId="25284b96-0b85-4aa8-a883-bc06be02b917" providerId="ADAL" clId="{6743BF8D-DE5B-43A7-B36B-95F9BCC24D72}" dt="2025-06-25T21:41:18.470" v="80" actId="47"/>
        <pc:sldMkLst>
          <pc:docMk/>
          <pc:sldMk cId="487354539" sldId="317"/>
        </pc:sldMkLst>
      </pc:sldChg>
      <pc:sldChg chg="del">
        <pc:chgData name="Debora Dias Jardim Penna" userId="25284b96-0b85-4aa8-a883-bc06be02b917" providerId="ADAL" clId="{6743BF8D-DE5B-43A7-B36B-95F9BCC24D72}" dt="2025-06-25T21:41:18.470" v="80" actId="47"/>
        <pc:sldMkLst>
          <pc:docMk/>
          <pc:sldMk cId="3241704078" sldId="318"/>
        </pc:sldMkLst>
      </pc:sldChg>
      <pc:sldChg chg="del">
        <pc:chgData name="Debora Dias Jardim Penna" userId="25284b96-0b85-4aa8-a883-bc06be02b917" providerId="ADAL" clId="{6743BF8D-DE5B-43A7-B36B-95F9BCC24D72}" dt="2025-06-25T21:41:18.470" v="80" actId="47"/>
        <pc:sldMkLst>
          <pc:docMk/>
          <pc:sldMk cId="3565181540" sldId="319"/>
        </pc:sldMkLst>
      </pc:sldChg>
      <pc:sldChg chg="del">
        <pc:chgData name="Debora Dias Jardim Penna" userId="25284b96-0b85-4aa8-a883-bc06be02b917" providerId="ADAL" clId="{6743BF8D-DE5B-43A7-B36B-95F9BCC24D72}" dt="2025-06-25T21:41:18.470" v="80" actId="47"/>
        <pc:sldMkLst>
          <pc:docMk/>
          <pc:sldMk cId="757205685" sldId="320"/>
        </pc:sldMkLst>
      </pc:sldChg>
      <pc:sldChg chg="del">
        <pc:chgData name="Debora Dias Jardim Penna" userId="25284b96-0b85-4aa8-a883-bc06be02b917" providerId="ADAL" clId="{6743BF8D-DE5B-43A7-B36B-95F9BCC24D72}" dt="2025-06-25T21:41:18.470" v="80" actId="47"/>
        <pc:sldMkLst>
          <pc:docMk/>
          <pc:sldMk cId="725240551" sldId="321"/>
        </pc:sldMkLst>
      </pc:sldChg>
      <pc:sldChg chg="del">
        <pc:chgData name="Debora Dias Jardim Penna" userId="25284b96-0b85-4aa8-a883-bc06be02b917" providerId="ADAL" clId="{6743BF8D-DE5B-43A7-B36B-95F9BCC24D72}" dt="2025-06-25T21:41:18.470" v="80" actId="47"/>
        <pc:sldMkLst>
          <pc:docMk/>
          <pc:sldMk cId="1680839735" sldId="322"/>
        </pc:sldMkLst>
      </pc:sldChg>
      <pc:sldChg chg="del">
        <pc:chgData name="Debora Dias Jardim Penna" userId="25284b96-0b85-4aa8-a883-bc06be02b917" providerId="ADAL" clId="{6743BF8D-DE5B-43A7-B36B-95F9BCC24D72}" dt="2025-06-25T21:41:18.470" v="80" actId="47"/>
        <pc:sldMkLst>
          <pc:docMk/>
          <pc:sldMk cId="2796160728" sldId="323"/>
        </pc:sldMkLst>
      </pc:sldChg>
      <pc:sldChg chg="del">
        <pc:chgData name="Debora Dias Jardim Penna" userId="25284b96-0b85-4aa8-a883-bc06be02b917" providerId="ADAL" clId="{6743BF8D-DE5B-43A7-B36B-95F9BCC24D72}" dt="2025-06-25T21:41:18.470" v="80" actId="47"/>
        <pc:sldMkLst>
          <pc:docMk/>
          <pc:sldMk cId="1091108820" sldId="324"/>
        </pc:sldMkLst>
      </pc:sldChg>
      <pc:sldChg chg="del">
        <pc:chgData name="Debora Dias Jardim Penna" userId="25284b96-0b85-4aa8-a883-bc06be02b917" providerId="ADAL" clId="{6743BF8D-DE5B-43A7-B36B-95F9BCC24D72}" dt="2025-06-25T21:41:18.470" v="80" actId="47"/>
        <pc:sldMkLst>
          <pc:docMk/>
          <pc:sldMk cId="1705614338" sldId="325"/>
        </pc:sldMkLst>
      </pc:sldChg>
      <pc:sldChg chg="addSp modSp new">
        <pc:chgData name="Debora Dias Jardim Penna" userId="25284b96-0b85-4aa8-a883-bc06be02b917" providerId="ADAL" clId="{6743BF8D-DE5B-43A7-B36B-95F9BCC24D72}" dt="2025-06-25T21:38:33.201" v="45"/>
        <pc:sldMkLst>
          <pc:docMk/>
          <pc:sldMk cId="1641865569" sldId="328"/>
        </pc:sldMkLst>
        <pc:spChg chg="add mod">
          <ac:chgData name="Debora Dias Jardim Penna" userId="25284b96-0b85-4aa8-a883-bc06be02b917" providerId="ADAL" clId="{6743BF8D-DE5B-43A7-B36B-95F9BCC24D72}" dt="2025-06-25T21:38:33.201" v="45"/>
          <ac:spMkLst>
            <pc:docMk/>
            <pc:sldMk cId="1641865569" sldId="328"/>
            <ac:spMk id="4" creationId="{C50E576E-CB39-A401-541F-C213FB895B91}"/>
          </ac:spMkLst>
        </pc:spChg>
      </pc:sldChg>
      <pc:sldChg chg="modSp add mod">
        <pc:chgData name="Debora Dias Jardim Penna" userId="25284b96-0b85-4aa8-a883-bc06be02b917" providerId="ADAL" clId="{6743BF8D-DE5B-43A7-B36B-95F9BCC24D72}" dt="2025-06-25T21:39:08.244" v="61" actId="20577"/>
        <pc:sldMkLst>
          <pc:docMk/>
          <pc:sldMk cId="1357826134" sldId="329"/>
        </pc:sldMkLst>
        <pc:spChg chg="mod">
          <ac:chgData name="Debora Dias Jardim Penna" userId="25284b96-0b85-4aa8-a883-bc06be02b917" providerId="ADAL" clId="{6743BF8D-DE5B-43A7-B36B-95F9BCC24D72}" dt="2025-06-25T21:39:08.244" v="61" actId="20577"/>
          <ac:spMkLst>
            <pc:docMk/>
            <pc:sldMk cId="1357826134" sldId="329"/>
            <ac:spMk id="4" creationId="{C50E576E-CB39-A401-541F-C213FB895B91}"/>
          </ac:spMkLst>
        </pc:spChg>
      </pc:sldChg>
      <pc:sldChg chg="modSp add mod">
        <pc:chgData name="Debora Dias Jardim Penna" userId="25284b96-0b85-4aa8-a883-bc06be02b917" providerId="ADAL" clId="{6743BF8D-DE5B-43A7-B36B-95F9BCC24D72}" dt="2025-06-25T21:39:13.101" v="62" actId="20577"/>
        <pc:sldMkLst>
          <pc:docMk/>
          <pc:sldMk cId="1794217362" sldId="330"/>
        </pc:sldMkLst>
        <pc:spChg chg="mod">
          <ac:chgData name="Debora Dias Jardim Penna" userId="25284b96-0b85-4aa8-a883-bc06be02b917" providerId="ADAL" clId="{6743BF8D-DE5B-43A7-B36B-95F9BCC24D72}" dt="2025-06-25T21:39:13.101" v="62" actId="20577"/>
          <ac:spMkLst>
            <pc:docMk/>
            <pc:sldMk cId="1794217362" sldId="330"/>
            <ac:spMk id="4" creationId="{C50E576E-CB39-A401-541F-C213FB895B91}"/>
          </ac:spMkLst>
        </pc:spChg>
      </pc:sldChg>
      <pc:sldChg chg="modSp add mod">
        <pc:chgData name="Debora Dias Jardim Penna" userId="25284b96-0b85-4aa8-a883-bc06be02b917" providerId="ADAL" clId="{6743BF8D-DE5B-43A7-B36B-95F9BCC24D72}" dt="2025-06-25T21:39:18.351" v="63" actId="20577"/>
        <pc:sldMkLst>
          <pc:docMk/>
          <pc:sldMk cId="47332069" sldId="331"/>
        </pc:sldMkLst>
        <pc:spChg chg="mod">
          <ac:chgData name="Debora Dias Jardim Penna" userId="25284b96-0b85-4aa8-a883-bc06be02b917" providerId="ADAL" clId="{6743BF8D-DE5B-43A7-B36B-95F9BCC24D72}" dt="2025-06-25T21:39:18.351" v="63" actId="20577"/>
          <ac:spMkLst>
            <pc:docMk/>
            <pc:sldMk cId="47332069" sldId="331"/>
            <ac:spMk id="4" creationId="{C50E576E-CB39-A401-541F-C213FB895B91}"/>
          </ac:spMkLst>
        </pc:spChg>
      </pc:sldChg>
      <pc:sldChg chg="modSp add mod">
        <pc:chgData name="Debora Dias Jardim Penna" userId="25284b96-0b85-4aa8-a883-bc06be02b917" providerId="ADAL" clId="{6743BF8D-DE5B-43A7-B36B-95F9BCC24D72}" dt="2025-06-25T21:39:22.918" v="64" actId="20577"/>
        <pc:sldMkLst>
          <pc:docMk/>
          <pc:sldMk cId="1490827738" sldId="332"/>
        </pc:sldMkLst>
        <pc:spChg chg="mod">
          <ac:chgData name="Debora Dias Jardim Penna" userId="25284b96-0b85-4aa8-a883-bc06be02b917" providerId="ADAL" clId="{6743BF8D-DE5B-43A7-B36B-95F9BCC24D72}" dt="2025-06-25T21:39:22.918" v="64" actId="20577"/>
          <ac:spMkLst>
            <pc:docMk/>
            <pc:sldMk cId="1490827738" sldId="332"/>
            <ac:spMk id="4" creationId="{C50E576E-CB39-A401-541F-C213FB895B91}"/>
          </ac:spMkLst>
        </pc:spChg>
      </pc:sldChg>
      <pc:sldChg chg="modSp add mod">
        <pc:chgData name="Debora Dias Jardim Penna" userId="25284b96-0b85-4aa8-a883-bc06be02b917" providerId="ADAL" clId="{6743BF8D-DE5B-43A7-B36B-95F9BCC24D72}" dt="2025-06-25T21:39:33.034" v="65" actId="20577"/>
        <pc:sldMkLst>
          <pc:docMk/>
          <pc:sldMk cId="679262754" sldId="333"/>
        </pc:sldMkLst>
        <pc:spChg chg="mod">
          <ac:chgData name="Debora Dias Jardim Penna" userId="25284b96-0b85-4aa8-a883-bc06be02b917" providerId="ADAL" clId="{6743BF8D-DE5B-43A7-B36B-95F9BCC24D72}" dt="2025-06-25T21:39:33.034" v="65" actId="20577"/>
          <ac:spMkLst>
            <pc:docMk/>
            <pc:sldMk cId="679262754" sldId="333"/>
            <ac:spMk id="4" creationId="{C50E576E-CB39-A401-541F-C213FB895B91}"/>
          </ac:spMkLst>
        </pc:spChg>
      </pc:sldChg>
      <pc:sldChg chg="modSp add mod">
        <pc:chgData name="Debora Dias Jardim Penna" userId="25284b96-0b85-4aa8-a883-bc06be02b917" providerId="ADAL" clId="{6743BF8D-DE5B-43A7-B36B-95F9BCC24D72}" dt="2025-06-25T21:39:37.326" v="66" actId="20577"/>
        <pc:sldMkLst>
          <pc:docMk/>
          <pc:sldMk cId="3259085469" sldId="334"/>
        </pc:sldMkLst>
        <pc:spChg chg="mod">
          <ac:chgData name="Debora Dias Jardim Penna" userId="25284b96-0b85-4aa8-a883-bc06be02b917" providerId="ADAL" clId="{6743BF8D-DE5B-43A7-B36B-95F9BCC24D72}" dt="2025-06-25T21:39:37.326" v="66" actId="20577"/>
          <ac:spMkLst>
            <pc:docMk/>
            <pc:sldMk cId="3259085469" sldId="334"/>
            <ac:spMk id="4" creationId="{C50E576E-CB39-A401-541F-C213FB895B91}"/>
          </ac:spMkLst>
        </pc:spChg>
      </pc:sldChg>
      <pc:sldChg chg="modSp add mod">
        <pc:chgData name="Debora Dias Jardim Penna" userId="25284b96-0b85-4aa8-a883-bc06be02b917" providerId="ADAL" clId="{6743BF8D-DE5B-43A7-B36B-95F9BCC24D72}" dt="2025-06-25T21:39:41.283" v="67" actId="20577"/>
        <pc:sldMkLst>
          <pc:docMk/>
          <pc:sldMk cId="3010036232" sldId="335"/>
        </pc:sldMkLst>
        <pc:spChg chg="mod">
          <ac:chgData name="Debora Dias Jardim Penna" userId="25284b96-0b85-4aa8-a883-bc06be02b917" providerId="ADAL" clId="{6743BF8D-DE5B-43A7-B36B-95F9BCC24D72}" dt="2025-06-25T21:39:41.283" v="67" actId="20577"/>
          <ac:spMkLst>
            <pc:docMk/>
            <pc:sldMk cId="3010036232" sldId="335"/>
            <ac:spMk id="4" creationId="{C50E576E-CB39-A401-541F-C213FB895B91}"/>
          </ac:spMkLst>
        </pc:spChg>
      </pc:sldChg>
      <pc:sldChg chg="modSp add mod">
        <pc:chgData name="Debora Dias Jardim Penna" userId="25284b96-0b85-4aa8-a883-bc06be02b917" providerId="ADAL" clId="{6743BF8D-DE5B-43A7-B36B-95F9BCC24D72}" dt="2025-06-25T21:39:49.112" v="70" actId="20577"/>
        <pc:sldMkLst>
          <pc:docMk/>
          <pc:sldMk cId="2788791394" sldId="336"/>
        </pc:sldMkLst>
        <pc:spChg chg="mod">
          <ac:chgData name="Debora Dias Jardim Penna" userId="25284b96-0b85-4aa8-a883-bc06be02b917" providerId="ADAL" clId="{6743BF8D-DE5B-43A7-B36B-95F9BCC24D72}" dt="2025-06-25T21:39:49.112" v="70" actId="20577"/>
          <ac:spMkLst>
            <pc:docMk/>
            <pc:sldMk cId="2788791394" sldId="336"/>
            <ac:spMk id="4" creationId="{C50E576E-CB39-A401-541F-C213FB895B91}"/>
          </ac:spMkLst>
        </pc:spChg>
      </pc:sldChg>
      <pc:sldChg chg="modSp add mod">
        <pc:chgData name="Debora Dias Jardim Penna" userId="25284b96-0b85-4aa8-a883-bc06be02b917" providerId="ADAL" clId="{6743BF8D-DE5B-43A7-B36B-95F9BCC24D72}" dt="2025-06-25T21:39:56.539" v="71" actId="20577"/>
        <pc:sldMkLst>
          <pc:docMk/>
          <pc:sldMk cId="669739108" sldId="337"/>
        </pc:sldMkLst>
        <pc:spChg chg="mod">
          <ac:chgData name="Debora Dias Jardim Penna" userId="25284b96-0b85-4aa8-a883-bc06be02b917" providerId="ADAL" clId="{6743BF8D-DE5B-43A7-B36B-95F9BCC24D72}" dt="2025-06-25T21:39:56.539" v="71" actId="20577"/>
          <ac:spMkLst>
            <pc:docMk/>
            <pc:sldMk cId="669739108" sldId="337"/>
            <ac:spMk id="4" creationId="{C50E576E-CB39-A401-541F-C213FB895B91}"/>
          </ac:spMkLst>
        </pc:spChg>
      </pc:sldChg>
      <pc:sldChg chg="modSp add mod">
        <pc:chgData name="Debora Dias Jardim Penna" userId="25284b96-0b85-4aa8-a883-bc06be02b917" providerId="ADAL" clId="{6743BF8D-DE5B-43A7-B36B-95F9BCC24D72}" dt="2025-06-25T21:40:02.735" v="72" actId="20577"/>
        <pc:sldMkLst>
          <pc:docMk/>
          <pc:sldMk cId="2299744414" sldId="338"/>
        </pc:sldMkLst>
        <pc:spChg chg="mod">
          <ac:chgData name="Debora Dias Jardim Penna" userId="25284b96-0b85-4aa8-a883-bc06be02b917" providerId="ADAL" clId="{6743BF8D-DE5B-43A7-B36B-95F9BCC24D72}" dt="2025-06-25T21:40:02.735" v="72" actId="20577"/>
          <ac:spMkLst>
            <pc:docMk/>
            <pc:sldMk cId="2299744414" sldId="338"/>
            <ac:spMk id="4" creationId="{C50E576E-CB39-A401-541F-C213FB895B91}"/>
          </ac:spMkLst>
        </pc:spChg>
      </pc:sldChg>
      <pc:sldChg chg="modSp add mod">
        <pc:chgData name="Debora Dias Jardim Penna" userId="25284b96-0b85-4aa8-a883-bc06be02b917" providerId="ADAL" clId="{6743BF8D-DE5B-43A7-B36B-95F9BCC24D72}" dt="2025-06-25T21:40:07.766" v="73" actId="20577"/>
        <pc:sldMkLst>
          <pc:docMk/>
          <pc:sldMk cId="1537599321" sldId="339"/>
        </pc:sldMkLst>
        <pc:spChg chg="mod">
          <ac:chgData name="Debora Dias Jardim Penna" userId="25284b96-0b85-4aa8-a883-bc06be02b917" providerId="ADAL" clId="{6743BF8D-DE5B-43A7-B36B-95F9BCC24D72}" dt="2025-06-25T21:40:07.766" v="73" actId="20577"/>
          <ac:spMkLst>
            <pc:docMk/>
            <pc:sldMk cId="1537599321" sldId="339"/>
            <ac:spMk id="4" creationId="{C50E576E-CB39-A401-541F-C213FB895B91}"/>
          </ac:spMkLst>
        </pc:spChg>
      </pc:sldChg>
      <pc:sldChg chg="modSp add mod">
        <pc:chgData name="Debora Dias Jardim Penna" userId="25284b96-0b85-4aa8-a883-bc06be02b917" providerId="ADAL" clId="{6743BF8D-DE5B-43A7-B36B-95F9BCC24D72}" dt="2025-06-25T21:40:12.851" v="74" actId="20577"/>
        <pc:sldMkLst>
          <pc:docMk/>
          <pc:sldMk cId="1334664754" sldId="340"/>
        </pc:sldMkLst>
        <pc:spChg chg="mod">
          <ac:chgData name="Debora Dias Jardim Penna" userId="25284b96-0b85-4aa8-a883-bc06be02b917" providerId="ADAL" clId="{6743BF8D-DE5B-43A7-B36B-95F9BCC24D72}" dt="2025-06-25T21:40:12.851" v="74" actId="20577"/>
          <ac:spMkLst>
            <pc:docMk/>
            <pc:sldMk cId="1334664754" sldId="340"/>
            <ac:spMk id="4" creationId="{C50E576E-CB39-A401-541F-C213FB895B91}"/>
          </ac:spMkLst>
        </pc:spChg>
      </pc:sldChg>
      <pc:sldChg chg="modSp add mod">
        <pc:chgData name="Debora Dias Jardim Penna" userId="25284b96-0b85-4aa8-a883-bc06be02b917" providerId="ADAL" clId="{6743BF8D-DE5B-43A7-B36B-95F9BCC24D72}" dt="2025-06-25T21:40:19.950" v="75" actId="20577"/>
        <pc:sldMkLst>
          <pc:docMk/>
          <pc:sldMk cId="301296216" sldId="341"/>
        </pc:sldMkLst>
        <pc:spChg chg="mod">
          <ac:chgData name="Debora Dias Jardim Penna" userId="25284b96-0b85-4aa8-a883-bc06be02b917" providerId="ADAL" clId="{6743BF8D-DE5B-43A7-B36B-95F9BCC24D72}" dt="2025-06-25T21:40:19.950" v="75" actId="20577"/>
          <ac:spMkLst>
            <pc:docMk/>
            <pc:sldMk cId="301296216" sldId="341"/>
            <ac:spMk id="4" creationId="{C50E576E-CB39-A401-541F-C213FB895B91}"/>
          </ac:spMkLst>
        </pc:spChg>
      </pc:sldChg>
      <pc:sldChg chg="modSp add mod">
        <pc:chgData name="Debora Dias Jardim Penna" userId="25284b96-0b85-4aa8-a883-bc06be02b917" providerId="ADAL" clId="{6743BF8D-DE5B-43A7-B36B-95F9BCC24D72}" dt="2025-06-25T21:40:29.618" v="78" actId="1076"/>
        <pc:sldMkLst>
          <pc:docMk/>
          <pc:sldMk cId="371847122" sldId="342"/>
        </pc:sldMkLst>
        <pc:spChg chg="mod">
          <ac:chgData name="Debora Dias Jardim Penna" userId="25284b96-0b85-4aa8-a883-bc06be02b917" providerId="ADAL" clId="{6743BF8D-DE5B-43A7-B36B-95F9BCC24D72}" dt="2025-06-25T21:40:29.618" v="78" actId="1076"/>
          <ac:spMkLst>
            <pc:docMk/>
            <pc:sldMk cId="371847122" sldId="342"/>
            <ac:spMk id="4" creationId="{C50E576E-CB39-A401-541F-C213FB895B91}"/>
          </ac:spMkLst>
        </pc:spChg>
      </pc:sldChg>
      <pc:sldChg chg="add del">
        <pc:chgData name="Debora Dias Jardim Penna" userId="25284b96-0b85-4aa8-a883-bc06be02b917" providerId="ADAL" clId="{6743BF8D-DE5B-43A7-B36B-95F9BCC24D72}" dt="2025-06-25T21:41:09.063" v="79" actId="47"/>
        <pc:sldMkLst>
          <pc:docMk/>
          <pc:sldMk cId="248392826" sldId="343"/>
        </pc:sldMkLst>
      </pc:sldChg>
      <pc:sldMasterChg chg="modSldLayout">
        <pc:chgData name="Debora Dias Jardim Penna" userId="25284b96-0b85-4aa8-a883-bc06be02b917" providerId="ADAL" clId="{6743BF8D-DE5B-43A7-B36B-95F9BCC24D72}" dt="2025-06-25T21:37:10.515" v="41" actId="6549"/>
        <pc:sldMasterMkLst>
          <pc:docMk/>
          <pc:sldMasterMk cId="3913150756" sldId="2147483648"/>
        </pc:sldMasterMkLst>
        <pc:sldLayoutChg chg="delSp modSp mod">
          <pc:chgData name="Debora Dias Jardim Penna" userId="25284b96-0b85-4aa8-a883-bc06be02b917" providerId="ADAL" clId="{6743BF8D-DE5B-43A7-B36B-95F9BCC24D72}" dt="2025-06-25T21:35:56.422" v="38" actId="21"/>
          <pc:sldLayoutMkLst>
            <pc:docMk/>
            <pc:sldMasterMk cId="3913150756" sldId="2147483648"/>
            <pc:sldLayoutMk cId="1545856700" sldId="2147483649"/>
          </pc:sldLayoutMkLst>
          <pc:spChg chg="del">
            <ac:chgData name="Debora Dias Jardim Penna" userId="25284b96-0b85-4aa8-a883-bc06be02b917" providerId="ADAL" clId="{6743BF8D-DE5B-43A7-B36B-95F9BCC24D72}" dt="2025-06-25T21:35:56.422" v="38" actId="21"/>
            <ac:spMkLst>
              <pc:docMk/>
              <pc:sldMasterMk cId="3913150756" sldId="2147483648"/>
              <pc:sldLayoutMk cId="1545856700" sldId="2147483649"/>
              <ac:spMk id="4" creationId="{6442E208-56AD-652E-6417-49A82AB711AE}"/>
            </ac:spMkLst>
          </pc:spChg>
          <pc:spChg chg="del">
            <ac:chgData name="Debora Dias Jardim Penna" userId="25284b96-0b85-4aa8-a883-bc06be02b917" providerId="ADAL" clId="{6743BF8D-DE5B-43A7-B36B-95F9BCC24D72}" dt="2025-06-25T21:35:56.422" v="38" actId="21"/>
            <ac:spMkLst>
              <pc:docMk/>
              <pc:sldMasterMk cId="3913150756" sldId="2147483648"/>
              <pc:sldLayoutMk cId="1545856700" sldId="2147483649"/>
              <ac:spMk id="5" creationId="{E903D24C-13B7-330D-5DB7-36D6A40A2B6E}"/>
            </ac:spMkLst>
          </pc:spChg>
          <pc:spChg chg="del">
            <ac:chgData name="Debora Dias Jardim Penna" userId="25284b96-0b85-4aa8-a883-bc06be02b917" providerId="ADAL" clId="{6743BF8D-DE5B-43A7-B36B-95F9BCC24D72}" dt="2025-06-25T21:35:56.422" v="38" actId="21"/>
            <ac:spMkLst>
              <pc:docMk/>
              <pc:sldMasterMk cId="3913150756" sldId="2147483648"/>
              <pc:sldLayoutMk cId="1545856700" sldId="2147483649"/>
              <ac:spMk id="7" creationId="{B434CFB6-7532-262E-9727-6D2081E307BA}"/>
            </ac:spMkLst>
          </pc:spChg>
          <pc:picChg chg="mod ord">
            <ac:chgData name="Debora Dias Jardim Penna" userId="25284b96-0b85-4aa8-a883-bc06be02b917" providerId="ADAL" clId="{6743BF8D-DE5B-43A7-B36B-95F9BCC24D72}" dt="2025-06-25T21:34:52.401" v="33" actId="167"/>
            <ac:picMkLst>
              <pc:docMk/>
              <pc:sldMasterMk cId="3913150756" sldId="2147483648"/>
              <pc:sldLayoutMk cId="1545856700" sldId="2147483649"/>
              <ac:picMk id="8" creationId="{3EC0A1B0-95CA-88ED-3397-9ADEE06CDC29}"/>
            </ac:picMkLst>
          </pc:picChg>
        </pc:sldLayoutChg>
        <pc:sldLayoutChg chg="addSp delSp modSp mod">
          <pc:chgData name="Debora Dias Jardim Penna" userId="25284b96-0b85-4aa8-a883-bc06be02b917" providerId="ADAL" clId="{6743BF8D-DE5B-43A7-B36B-95F9BCC24D72}" dt="2025-06-25T21:37:10.515" v="41" actId="6549"/>
          <pc:sldLayoutMkLst>
            <pc:docMk/>
            <pc:sldMasterMk cId="3913150756" sldId="2147483648"/>
            <pc:sldLayoutMk cId="3222633911" sldId="2147483650"/>
          </pc:sldLayoutMkLst>
          <pc:spChg chg="add mod ord">
            <ac:chgData name="Debora Dias Jardim Penna" userId="25284b96-0b85-4aa8-a883-bc06be02b917" providerId="ADAL" clId="{6743BF8D-DE5B-43A7-B36B-95F9BCC24D72}" dt="2025-06-25T21:37:10.515" v="41" actId="6549"/>
            <ac:spMkLst>
              <pc:docMk/>
              <pc:sldMasterMk cId="3913150756" sldId="2147483648"/>
              <pc:sldLayoutMk cId="3222633911" sldId="2147483650"/>
              <ac:spMk id="2" creationId="{4BA51201-467F-5F26-FCFC-3CC23ECF4BC8}"/>
            </ac:spMkLst>
          </pc:spChg>
          <pc:spChg chg="del mod">
            <ac:chgData name="Debora Dias Jardim Penna" userId="25284b96-0b85-4aa8-a883-bc06be02b917" providerId="ADAL" clId="{6743BF8D-DE5B-43A7-B36B-95F9BCC24D72}" dt="2025-06-25T21:33:03.080" v="21" actId="478"/>
            <ac:spMkLst>
              <pc:docMk/>
              <pc:sldMasterMk cId="3913150756" sldId="2147483648"/>
              <pc:sldLayoutMk cId="3222633911" sldId="2147483650"/>
              <ac:spMk id="4" creationId="{F2F491A7-C627-F114-2245-B6162C9E8CF6}"/>
            </ac:spMkLst>
          </pc:spChg>
          <pc:picChg chg="mod ord">
            <ac:chgData name="Debora Dias Jardim Penna" userId="25284b96-0b85-4aa8-a883-bc06be02b917" providerId="ADAL" clId="{6743BF8D-DE5B-43A7-B36B-95F9BCC24D72}" dt="2025-06-25T21:35:02.511" v="34" actId="167"/>
            <ac:picMkLst>
              <pc:docMk/>
              <pc:sldMasterMk cId="3913150756" sldId="2147483648"/>
              <pc:sldLayoutMk cId="3222633911" sldId="2147483650"/>
              <ac:picMk id="13" creationId="{68602F40-DE71-5820-84FB-35C4A0684E6D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2EB26FF-C281-6082-7AAB-4BEB8249DD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BDF1E74-A84E-FE69-8E78-5C9BF95BCF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8BEBB-32A5-4C0C-AD42-23E717CAB094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9B1826B-C776-69B1-3577-E390243581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FF03613-8805-2D51-EBBE-7FF4D28DB4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2EC06-0A91-4F76-BA77-EF99C6902D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662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DAAC7-5659-4DF7-AA53-BFEB362705CE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630A4-665E-4122-ADD1-555146DC90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79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EC0A1B0-95CA-88ED-3397-9ADEE06CD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" y="0"/>
            <a:ext cx="9143129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5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8602F40-DE71-5820-84FB-35C4A0684E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129" cy="5145088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FC3FDC-C15E-4995-689F-9337103B65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6764" y="874784"/>
            <a:ext cx="8229600" cy="378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Primeiro nível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A51201-467F-5F26-FCFC-3CC23ECF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5313"/>
            <a:ext cx="6120680" cy="710317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rgbClr val="ADFF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63391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B339CB5-927C-B799-C9ED-2A10CD223D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DF5545D-B2E7-3384-7245-CCDCA28F05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28" y="2149788"/>
            <a:ext cx="1512168" cy="7208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3354B14-7A44-15E6-9EF4-A9F98C4C64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160" y="2149788"/>
            <a:ext cx="1805476" cy="71177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95D69F8-0345-F70A-6462-031D47C48F0C}"/>
              </a:ext>
            </a:extLst>
          </p:cNvPr>
          <p:cNvSpPr txBox="1"/>
          <p:nvPr userDrawn="1"/>
        </p:nvSpPr>
        <p:spPr>
          <a:xfrm>
            <a:off x="1907704" y="1780456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Promoção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4F9763A-C97A-BF3E-CB1B-94D4924AA9C8}"/>
              </a:ext>
            </a:extLst>
          </p:cNvPr>
          <p:cNvSpPr txBox="1"/>
          <p:nvPr userDrawn="1"/>
        </p:nvSpPr>
        <p:spPr>
          <a:xfrm>
            <a:off x="5562624" y="1780456"/>
            <a:ext cx="142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Coordenação</a:t>
            </a:r>
          </a:p>
        </p:txBody>
      </p:sp>
    </p:spTree>
    <p:extLst>
      <p:ext uri="{BB962C8B-B14F-4D97-AF65-F5344CB8AC3E}">
        <p14:creationId xmlns:p14="http://schemas.microsoft.com/office/powerpoint/2010/main" val="130899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F81FC-1A16-46EE-AA25-25DE8A7A1833}" type="datetimeFigureOut">
              <a:rPr lang="pt-BR" smtClean="0"/>
              <a:t>25/06/2025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E86C-7099-4914-99FE-1C6495073C9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1CC3BC-A29D-E486-7777-57640F51F5A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787775" y="4898708"/>
            <a:ext cx="16033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20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CLASSIFICAÇÃO: PÚBLICA</a:t>
            </a:r>
          </a:p>
        </p:txBody>
      </p:sp>
    </p:spTree>
    <p:extLst>
      <p:ext uri="{BB962C8B-B14F-4D97-AF65-F5344CB8AC3E}">
        <p14:creationId xmlns:p14="http://schemas.microsoft.com/office/powerpoint/2010/main" val="391315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442E208-56AD-652E-6417-49A82AB711AE}"/>
              </a:ext>
            </a:extLst>
          </p:cNvPr>
          <p:cNvSpPr txBox="1"/>
          <p:nvPr/>
        </p:nvSpPr>
        <p:spPr>
          <a:xfrm>
            <a:off x="1661533" y="3489504"/>
            <a:ext cx="2140141" cy="4308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Arial" pitchFamily="34" charset="0"/>
                <a:cs typeface="Arial" pitchFamily="34" charset="0"/>
              </a:rPr>
              <a:t>Logomarca da empresa</a:t>
            </a:r>
          </a:p>
          <a:p>
            <a:pPr algn="ctr"/>
            <a:r>
              <a:rPr lang="pt-BR" sz="1100" dirty="0">
                <a:latin typeface="Arial" pitchFamily="34" charset="0"/>
                <a:cs typeface="Arial" pitchFamily="34" charset="0"/>
              </a:rPr>
              <a:t>Instituição do apresentador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03D24C-13B7-330D-5DB7-36D6A40A2B6E}"/>
              </a:ext>
            </a:extLst>
          </p:cNvPr>
          <p:cNvSpPr txBox="1"/>
          <p:nvPr/>
        </p:nvSpPr>
        <p:spPr>
          <a:xfrm>
            <a:off x="1403648" y="1636440"/>
            <a:ext cx="2799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TÍTULO DA APRESENTAÇÃO</a:t>
            </a:r>
          </a:p>
          <a:p>
            <a:pPr algn="ctr"/>
            <a:r>
              <a:rPr lang="pt-BR" sz="1400" dirty="0">
                <a:latin typeface="Arial" pitchFamily="34" charset="0"/>
                <a:cs typeface="Arial" pitchFamily="34" charset="0"/>
              </a:rPr>
              <a:t>Informe Técnico GE - XXX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34CFB6-7532-262E-9727-6D2081E307BA}"/>
              </a:ext>
            </a:extLst>
          </p:cNvPr>
          <p:cNvSpPr txBox="1"/>
          <p:nvPr/>
        </p:nvSpPr>
        <p:spPr>
          <a:xfrm>
            <a:off x="1619672" y="278856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itchFamily="34" charset="0"/>
                <a:cs typeface="Arial" pitchFamily="34" charset="0"/>
              </a:rPr>
              <a:t>Apresentador</a:t>
            </a:r>
          </a:p>
        </p:txBody>
      </p:sp>
    </p:spTree>
    <p:extLst>
      <p:ext uri="{BB962C8B-B14F-4D97-AF65-F5344CB8AC3E}">
        <p14:creationId xmlns:p14="http://schemas.microsoft.com/office/powerpoint/2010/main" val="307699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6EC8B95-D592-6013-3C06-19322FE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184CCB-D3D3-2DBD-206A-0469588F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0E576E-CB39-A401-541F-C213FB895B91}"/>
              </a:ext>
            </a:extLst>
          </p:cNvPr>
          <p:cNvSpPr txBox="1"/>
          <p:nvPr/>
        </p:nvSpPr>
        <p:spPr>
          <a:xfrm>
            <a:off x="8423920" y="485252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4/15</a:t>
            </a:r>
          </a:p>
        </p:txBody>
      </p:sp>
    </p:spTree>
    <p:extLst>
      <p:ext uri="{BB962C8B-B14F-4D97-AF65-F5344CB8AC3E}">
        <p14:creationId xmlns:p14="http://schemas.microsoft.com/office/powerpoint/2010/main" val="4733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6EC8B95-D592-6013-3C06-19322FE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184CCB-D3D3-2DBD-206A-0469588F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0E576E-CB39-A401-541F-C213FB895B91}"/>
              </a:ext>
            </a:extLst>
          </p:cNvPr>
          <p:cNvSpPr txBox="1"/>
          <p:nvPr/>
        </p:nvSpPr>
        <p:spPr>
          <a:xfrm>
            <a:off x="8423920" y="485252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5/15</a:t>
            </a:r>
          </a:p>
        </p:txBody>
      </p:sp>
    </p:spTree>
    <p:extLst>
      <p:ext uri="{BB962C8B-B14F-4D97-AF65-F5344CB8AC3E}">
        <p14:creationId xmlns:p14="http://schemas.microsoft.com/office/powerpoint/2010/main" val="149082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6EC8B95-D592-6013-3C06-19322FE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184CCB-D3D3-2DBD-206A-0469588F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0E576E-CB39-A401-541F-C213FB895B91}"/>
              </a:ext>
            </a:extLst>
          </p:cNvPr>
          <p:cNvSpPr txBox="1"/>
          <p:nvPr/>
        </p:nvSpPr>
        <p:spPr>
          <a:xfrm>
            <a:off x="8423920" y="485252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6/15</a:t>
            </a:r>
          </a:p>
        </p:txBody>
      </p:sp>
    </p:spTree>
    <p:extLst>
      <p:ext uri="{BB962C8B-B14F-4D97-AF65-F5344CB8AC3E}">
        <p14:creationId xmlns:p14="http://schemas.microsoft.com/office/powerpoint/2010/main" val="67926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6EC8B95-D592-6013-3C06-19322FE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184CCB-D3D3-2DBD-206A-0469588F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0E576E-CB39-A401-541F-C213FB895B91}"/>
              </a:ext>
            </a:extLst>
          </p:cNvPr>
          <p:cNvSpPr txBox="1"/>
          <p:nvPr/>
        </p:nvSpPr>
        <p:spPr>
          <a:xfrm>
            <a:off x="8423920" y="485252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7/15</a:t>
            </a:r>
          </a:p>
        </p:txBody>
      </p:sp>
    </p:spTree>
    <p:extLst>
      <p:ext uri="{BB962C8B-B14F-4D97-AF65-F5344CB8AC3E}">
        <p14:creationId xmlns:p14="http://schemas.microsoft.com/office/powerpoint/2010/main" val="325908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6EC8B95-D592-6013-3C06-19322FE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184CCB-D3D3-2DBD-206A-0469588F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0E576E-CB39-A401-541F-C213FB895B91}"/>
              </a:ext>
            </a:extLst>
          </p:cNvPr>
          <p:cNvSpPr txBox="1"/>
          <p:nvPr/>
        </p:nvSpPr>
        <p:spPr>
          <a:xfrm>
            <a:off x="8423920" y="485252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8/15</a:t>
            </a:r>
          </a:p>
        </p:txBody>
      </p:sp>
    </p:spTree>
    <p:extLst>
      <p:ext uri="{BB962C8B-B14F-4D97-AF65-F5344CB8AC3E}">
        <p14:creationId xmlns:p14="http://schemas.microsoft.com/office/powerpoint/2010/main" val="3010036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6EC8B95-D592-6013-3C06-19322FE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184CCB-D3D3-2DBD-206A-0469588F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0E576E-CB39-A401-541F-C213FB895B91}"/>
              </a:ext>
            </a:extLst>
          </p:cNvPr>
          <p:cNvSpPr txBox="1"/>
          <p:nvPr/>
        </p:nvSpPr>
        <p:spPr>
          <a:xfrm>
            <a:off x="8423920" y="485252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9/15</a:t>
            </a:r>
          </a:p>
        </p:txBody>
      </p:sp>
    </p:spTree>
    <p:extLst>
      <p:ext uri="{BB962C8B-B14F-4D97-AF65-F5344CB8AC3E}">
        <p14:creationId xmlns:p14="http://schemas.microsoft.com/office/powerpoint/2010/main" val="2788791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6EC8B95-D592-6013-3C06-19322FE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184CCB-D3D3-2DBD-206A-0469588F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0E576E-CB39-A401-541F-C213FB895B91}"/>
              </a:ext>
            </a:extLst>
          </p:cNvPr>
          <p:cNvSpPr txBox="1"/>
          <p:nvPr/>
        </p:nvSpPr>
        <p:spPr>
          <a:xfrm>
            <a:off x="8423920" y="485252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10/15</a:t>
            </a:r>
          </a:p>
        </p:txBody>
      </p:sp>
    </p:spTree>
    <p:extLst>
      <p:ext uri="{BB962C8B-B14F-4D97-AF65-F5344CB8AC3E}">
        <p14:creationId xmlns:p14="http://schemas.microsoft.com/office/powerpoint/2010/main" val="669739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6EC8B95-D592-6013-3C06-19322FE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184CCB-D3D3-2DBD-206A-0469588F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0E576E-CB39-A401-541F-C213FB895B91}"/>
              </a:ext>
            </a:extLst>
          </p:cNvPr>
          <p:cNvSpPr txBox="1"/>
          <p:nvPr/>
        </p:nvSpPr>
        <p:spPr>
          <a:xfrm>
            <a:off x="8423920" y="485252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11/15</a:t>
            </a:r>
          </a:p>
        </p:txBody>
      </p:sp>
    </p:spTree>
    <p:extLst>
      <p:ext uri="{BB962C8B-B14F-4D97-AF65-F5344CB8AC3E}">
        <p14:creationId xmlns:p14="http://schemas.microsoft.com/office/powerpoint/2010/main" val="2299744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6EC8B95-D592-6013-3C06-19322FE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184CCB-D3D3-2DBD-206A-0469588F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0E576E-CB39-A401-541F-C213FB895B91}"/>
              </a:ext>
            </a:extLst>
          </p:cNvPr>
          <p:cNvSpPr txBox="1"/>
          <p:nvPr/>
        </p:nvSpPr>
        <p:spPr>
          <a:xfrm>
            <a:off x="8423920" y="485252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12/15</a:t>
            </a:r>
          </a:p>
        </p:txBody>
      </p:sp>
    </p:spTree>
    <p:extLst>
      <p:ext uri="{BB962C8B-B14F-4D97-AF65-F5344CB8AC3E}">
        <p14:creationId xmlns:p14="http://schemas.microsoft.com/office/powerpoint/2010/main" val="1537599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6EC8B95-D592-6013-3C06-19322FE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184CCB-D3D3-2DBD-206A-0469588F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0E576E-CB39-A401-541F-C213FB895B91}"/>
              </a:ext>
            </a:extLst>
          </p:cNvPr>
          <p:cNvSpPr txBox="1"/>
          <p:nvPr/>
        </p:nvSpPr>
        <p:spPr>
          <a:xfrm>
            <a:off x="8423920" y="485252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13/15</a:t>
            </a:r>
          </a:p>
        </p:txBody>
      </p:sp>
    </p:spTree>
    <p:extLst>
      <p:ext uri="{BB962C8B-B14F-4D97-AF65-F5344CB8AC3E}">
        <p14:creationId xmlns:p14="http://schemas.microsoft.com/office/powerpoint/2010/main" val="133466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FCD629-065A-ED7C-7B7E-507EC215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0AE86C-7099-4914-99FE-1C6495073C9A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BED5DC-A2C6-2FCD-BEA8-C78106F6BAB3}"/>
              </a:ext>
            </a:extLst>
          </p:cNvPr>
          <p:cNvSpPr txBox="1"/>
          <p:nvPr/>
        </p:nvSpPr>
        <p:spPr>
          <a:xfrm>
            <a:off x="323528" y="196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Orientações para elaboração das apresentações dos </a:t>
            </a:r>
            <a:r>
              <a:rPr lang="pt-BR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ITs</a:t>
            </a:r>
            <a:endParaRPr lang="pt-BR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3144093-5A00-9C41-EC2F-1CC9CCFCB786}"/>
              </a:ext>
            </a:extLst>
          </p:cNvPr>
          <p:cNvSpPr txBox="1"/>
          <p:nvPr/>
        </p:nvSpPr>
        <p:spPr>
          <a:xfrm>
            <a:off x="467544" y="1766352"/>
            <a:ext cx="8280920" cy="158825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pt-BR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ATENÇÃO: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DELETAR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OS</a:t>
            </a:r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SLIDES DE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ORIENTAÇÕES</a:t>
            </a:r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SUGESTÕES APÓS O TÉRMINO DO PREPARO DA APRESENTAÇÃO.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0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6EC8B95-D592-6013-3C06-19322FE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184CCB-D3D3-2DBD-206A-0469588F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0E576E-CB39-A401-541F-C213FB895B91}"/>
              </a:ext>
            </a:extLst>
          </p:cNvPr>
          <p:cNvSpPr txBox="1"/>
          <p:nvPr/>
        </p:nvSpPr>
        <p:spPr>
          <a:xfrm>
            <a:off x="8423920" y="485252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14/15</a:t>
            </a:r>
          </a:p>
        </p:txBody>
      </p:sp>
    </p:spTree>
    <p:extLst>
      <p:ext uri="{BB962C8B-B14F-4D97-AF65-F5344CB8AC3E}">
        <p14:creationId xmlns:p14="http://schemas.microsoft.com/office/powerpoint/2010/main" val="301296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6EC8B95-D592-6013-3C06-19322FE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184CCB-D3D3-2DBD-206A-0469588F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0E576E-CB39-A401-541F-C213FB895B91}"/>
              </a:ext>
            </a:extLst>
          </p:cNvPr>
          <p:cNvSpPr txBox="1"/>
          <p:nvPr/>
        </p:nvSpPr>
        <p:spPr>
          <a:xfrm>
            <a:off x="8423920" y="485252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15/15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7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E342B-BC21-B642-EF74-28BD5A453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9EC0E08-F038-6A87-41C9-DC036F9F18DB}"/>
              </a:ext>
            </a:extLst>
          </p:cNvPr>
          <p:cNvSpPr txBox="1"/>
          <p:nvPr/>
        </p:nvSpPr>
        <p:spPr>
          <a:xfrm>
            <a:off x="2771800" y="1708448"/>
            <a:ext cx="417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Nome do Apresentador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5731333-FDC6-33DC-E482-AD6E21A239ED}"/>
              </a:ext>
            </a:extLst>
          </p:cNvPr>
          <p:cNvSpPr txBox="1"/>
          <p:nvPr/>
        </p:nvSpPr>
        <p:spPr>
          <a:xfrm>
            <a:off x="3419872" y="25005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Dados de Contato</a:t>
            </a:r>
          </a:p>
        </p:txBody>
      </p:sp>
    </p:spTree>
    <p:extLst>
      <p:ext uri="{BB962C8B-B14F-4D97-AF65-F5344CB8AC3E}">
        <p14:creationId xmlns:p14="http://schemas.microsoft.com/office/powerpoint/2010/main" val="3497149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48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FCD629-065A-ED7C-7B7E-507EC215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0AE86C-7099-4914-99FE-1C6495073C9A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BED5DC-A2C6-2FCD-BEA8-C78106F6BAB3}"/>
              </a:ext>
            </a:extLst>
          </p:cNvPr>
          <p:cNvSpPr txBox="1"/>
          <p:nvPr/>
        </p:nvSpPr>
        <p:spPr>
          <a:xfrm>
            <a:off x="323528" y="196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Orientações para elaboração das apresentações dos </a:t>
            </a:r>
            <a:r>
              <a:rPr lang="pt-BR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ITs</a:t>
            </a:r>
            <a:endParaRPr lang="pt-BR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0C1A7A-558D-B46F-19B9-4296D20832BA}"/>
              </a:ext>
            </a:extLst>
          </p:cNvPr>
          <p:cNvSpPr txBox="1"/>
          <p:nvPr/>
        </p:nvSpPr>
        <p:spPr>
          <a:xfrm>
            <a:off x="420838" y="779824"/>
            <a:ext cx="8280920" cy="3988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apresentação de cada </a:t>
            </a:r>
            <a:r>
              <a:rPr lang="pt-B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deverá ser feita em até </a:t>
            </a:r>
            <a:r>
              <a:rPr lang="pt-B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 (quinze) minutos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Utilizar fonte de tamanho adequado para visualização em ambientes amplos - sugestão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Calibri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 corpo mínimo 16;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Evitar preencher os slides com muitas fórmulas com o objetivo de fazer demonstrações analíticas;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apresentação deverá, obrigatoriamente, ser configurada no aplicativo MS; PowerPoint e estar no formato .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ppt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ou .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pptx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não usar nenhum outro formato;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Evitar textos longos, como os extraídos diretamente dos Its;</a:t>
            </a:r>
          </a:p>
        </p:txBody>
      </p:sp>
    </p:spTree>
    <p:extLst>
      <p:ext uri="{BB962C8B-B14F-4D97-AF65-F5344CB8AC3E}">
        <p14:creationId xmlns:p14="http://schemas.microsoft.com/office/powerpoint/2010/main" val="186477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FCD629-065A-ED7C-7B7E-507EC215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0AE86C-7099-4914-99FE-1C6495073C9A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BED5DC-A2C6-2FCD-BEA8-C78106F6BAB3}"/>
              </a:ext>
            </a:extLst>
          </p:cNvPr>
          <p:cNvSpPr txBox="1"/>
          <p:nvPr/>
        </p:nvSpPr>
        <p:spPr>
          <a:xfrm>
            <a:off x="323528" y="196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Orientações para elaboração das apresentações dos </a:t>
            </a:r>
            <a:r>
              <a:rPr lang="pt-BR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ITs</a:t>
            </a:r>
            <a:endParaRPr lang="pt-BR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0C1A7A-558D-B46F-19B9-4296D20832BA}"/>
              </a:ext>
            </a:extLst>
          </p:cNvPr>
          <p:cNvSpPr txBox="1"/>
          <p:nvPr/>
        </p:nvSpPr>
        <p:spPr>
          <a:xfrm>
            <a:off x="405880" y="604050"/>
            <a:ext cx="8280920" cy="3988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Não deve constar menções comerciais na apresentação;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Não estará disponível conexão à Internet para a apresentação;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Será permitida a utilização de vídeo durante a apresentação com duração limitada a no máximo 2 minutos. O autor de contato deverá enviar o vídeo à EC com 15 dias de antecedência do Seminário, para apreciação pela CT e a aprovação de exibição;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Evitar exageros nas configurações das exposições, utilizando criteriosamente os recursos para animação das apresentações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Preparar e testar com antecedência;</a:t>
            </a:r>
          </a:p>
        </p:txBody>
      </p:sp>
    </p:spTree>
    <p:extLst>
      <p:ext uri="{BB962C8B-B14F-4D97-AF65-F5344CB8AC3E}">
        <p14:creationId xmlns:p14="http://schemas.microsoft.com/office/powerpoint/2010/main" val="198945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FCD629-065A-ED7C-7B7E-507EC215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0AE86C-7099-4914-99FE-1C6495073C9A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BED5DC-A2C6-2FCD-BEA8-C78106F6BAB3}"/>
              </a:ext>
            </a:extLst>
          </p:cNvPr>
          <p:cNvSpPr txBox="1"/>
          <p:nvPr/>
        </p:nvSpPr>
        <p:spPr>
          <a:xfrm>
            <a:off x="323528" y="196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Orientações para elaboração das apresentações dos </a:t>
            </a:r>
            <a:r>
              <a:rPr lang="pt-BR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ITs</a:t>
            </a:r>
            <a:endParaRPr lang="pt-BR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0C1A7A-558D-B46F-19B9-4296D20832BA}"/>
              </a:ext>
            </a:extLst>
          </p:cNvPr>
          <p:cNvSpPr txBox="1"/>
          <p:nvPr/>
        </p:nvSpPr>
        <p:spPr>
          <a:xfrm>
            <a:off x="405880" y="844352"/>
            <a:ext cx="8280920" cy="3835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Caso necessário algum outro recurso audiovisual, o mesmo deverá ser solicitado à EC com pelo menos 1 mês de antecedência, a qual informará sobre a possibilidade de atendimento. Não será permitida a utilização pelo apresentador de qualquer equipamento e de informática que não sejam aqueles disponibilizados pela EC;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 preferência para gráficos e figuras em lugar de tabelas;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Não fazer uso de logomarca nas figuras e fotos;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Atentar que uma figura confeccionada para o trabalho pode não ser adequada para uma comunicação visual.</a:t>
            </a:r>
          </a:p>
        </p:txBody>
      </p:sp>
    </p:spTree>
    <p:extLst>
      <p:ext uri="{BB962C8B-B14F-4D97-AF65-F5344CB8AC3E}">
        <p14:creationId xmlns:p14="http://schemas.microsoft.com/office/powerpoint/2010/main" val="39085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FCD629-065A-ED7C-7B7E-507EC215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0AE86C-7099-4914-99FE-1C6495073C9A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BED5DC-A2C6-2FCD-BEA8-C78106F6BAB3}"/>
              </a:ext>
            </a:extLst>
          </p:cNvPr>
          <p:cNvSpPr txBox="1"/>
          <p:nvPr/>
        </p:nvSpPr>
        <p:spPr>
          <a:xfrm>
            <a:off x="323528" y="196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Orientações para elaboração das apresentações dos </a:t>
            </a:r>
            <a:r>
              <a:rPr lang="pt-BR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ITs</a:t>
            </a:r>
            <a:endParaRPr lang="pt-BR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3144093-5A00-9C41-EC2F-1CC9CCFCB786}"/>
              </a:ext>
            </a:extLst>
          </p:cNvPr>
          <p:cNvSpPr txBox="1"/>
          <p:nvPr/>
        </p:nvSpPr>
        <p:spPr>
          <a:xfrm>
            <a:off x="467544" y="1766352"/>
            <a:ext cx="8280920" cy="158825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pt-BR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ATENÇÃO: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DELETAR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OS</a:t>
            </a:r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SLIDES DE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ORIENTAÇÕES</a:t>
            </a:r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SUGESTÕES APÓS O TÉRMINO DO PREPARO DA APRESENTAÇÃO.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3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6EC8B95-D592-6013-3C06-19322FE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184CCB-D3D3-2DBD-206A-0469588F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0E576E-CB39-A401-541F-C213FB895B91}"/>
              </a:ext>
            </a:extLst>
          </p:cNvPr>
          <p:cNvSpPr txBox="1"/>
          <p:nvPr/>
        </p:nvSpPr>
        <p:spPr>
          <a:xfrm>
            <a:off x="8423920" y="485252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1/15</a:t>
            </a:r>
          </a:p>
        </p:txBody>
      </p:sp>
    </p:spTree>
    <p:extLst>
      <p:ext uri="{BB962C8B-B14F-4D97-AF65-F5344CB8AC3E}">
        <p14:creationId xmlns:p14="http://schemas.microsoft.com/office/powerpoint/2010/main" val="164186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6EC8B95-D592-6013-3C06-19322FE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184CCB-D3D3-2DBD-206A-0469588F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0E576E-CB39-A401-541F-C213FB895B91}"/>
              </a:ext>
            </a:extLst>
          </p:cNvPr>
          <p:cNvSpPr txBox="1"/>
          <p:nvPr/>
        </p:nvSpPr>
        <p:spPr>
          <a:xfrm>
            <a:off x="8423920" y="485252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2/15</a:t>
            </a:r>
          </a:p>
        </p:txBody>
      </p:sp>
    </p:spTree>
    <p:extLst>
      <p:ext uri="{BB962C8B-B14F-4D97-AF65-F5344CB8AC3E}">
        <p14:creationId xmlns:p14="http://schemas.microsoft.com/office/powerpoint/2010/main" val="135782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6EC8B95-D592-6013-3C06-19322FE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184CCB-D3D3-2DBD-206A-0469588F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0E576E-CB39-A401-541F-C213FB895B91}"/>
              </a:ext>
            </a:extLst>
          </p:cNvPr>
          <p:cNvSpPr txBox="1"/>
          <p:nvPr/>
        </p:nvSpPr>
        <p:spPr>
          <a:xfrm>
            <a:off x="8423920" y="485252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3/15</a:t>
            </a:r>
          </a:p>
        </p:txBody>
      </p:sp>
    </p:spTree>
    <p:extLst>
      <p:ext uri="{BB962C8B-B14F-4D97-AF65-F5344CB8AC3E}">
        <p14:creationId xmlns:p14="http://schemas.microsoft.com/office/powerpoint/2010/main" val="1794217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03399608C37643B0A704DE1187FF03" ma:contentTypeVersion="8" ma:contentTypeDescription="Crie um novo documento." ma:contentTypeScope="" ma:versionID="c8bd1cb20bf1b2bfd3f3f2408a20cea0">
  <xsd:schema xmlns:xsd="http://www.w3.org/2001/XMLSchema" xmlns:xs="http://www.w3.org/2001/XMLSchema" xmlns:p="http://schemas.microsoft.com/office/2006/metadata/properties" xmlns:ns3="cd72093b-2e5b-4894-a48c-9e0aa01fb77e" targetNamespace="http://schemas.microsoft.com/office/2006/metadata/properties" ma:root="true" ma:fieldsID="9537e7e6eda7ca4923eca264d5ee8dcb" ns3:_="">
    <xsd:import namespace="cd72093b-2e5b-4894-a48c-9e0aa01fb7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2093b-2e5b-4894-a48c-9e0aa01fb7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11BB73-AB88-4787-9B99-1EBDA9329A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2093b-2e5b-4894-a48c-9e0aa01fb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791023-3F5C-46C0-B81D-39573D9BF833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d72093b-2e5b-4894-a48c-9e0aa01fb77e"/>
  </ds:schemaRefs>
</ds:datastoreItem>
</file>

<file path=customXml/itemProps3.xml><?xml version="1.0" encoding="utf-8"?>
<ds:datastoreItem xmlns:ds="http://schemas.openxmlformats.org/officeDocument/2006/customXml" ds:itemID="{72ED0521-AE45-458D-9017-712045196C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377</Words>
  <Application>Microsoft Office PowerPoint</Application>
  <PresentationFormat>Personalizar</PresentationFormat>
  <Paragraphs>50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Symbol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Luciana</dc:creator>
  <cp:lastModifiedBy>Debora Dias Jardim Penna</cp:lastModifiedBy>
  <cp:revision>40</cp:revision>
  <dcterms:created xsi:type="dcterms:W3CDTF">2019-09-04T20:54:35Z</dcterms:created>
  <dcterms:modified xsi:type="dcterms:W3CDTF">2025-06-25T21:41:45Z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0x0101008C03399608C37643B0A704DE1187FF03</vt:lpwstr>
  </property>
  <property fmtid="{D5CDD505-2E9C-101B-9397-08002B2CF9AE}" pid="3" name="MSIP_Label_f5d9f3d2-9f5c-4636-bcb8-0b3d7877770b_Enabled">
    <vt:lpwstr>true</vt:lpwstr>
  </property>
  <property fmtid="{D5CDD505-2E9C-101B-9397-08002B2CF9AE}" pid="4" name="MSIP_Label_f5d9f3d2-9f5c-4636-bcb8-0b3d7877770b_SetDate">
    <vt:lpwstr>2023-09-25T17:45:03Z</vt:lpwstr>
  </property>
  <property fmtid="{D5CDD505-2E9C-101B-9397-08002B2CF9AE}" pid="5" name="MSIP_Label_f5d9f3d2-9f5c-4636-bcb8-0b3d7877770b_Method">
    <vt:lpwstr>Privileged</vt:lpwstr>
  </property>
  <property fmtid="{D5CDD505-2E9C-101B-9397-08002B2CF9AE}" pid="6" name="MSIP_Label_f5d9f3d2-9f5c-4636-bcb8-0b3d7877770b_Name">
    <vt:lpwstr>Pública</vt:lpwstr>
  </property>
  <property fmtid="{D5CDD505-2E9C-101B-9397-08002B2CF9AE}" pid="7" name="MSIP_Label_f5d9f3d2-9f5c-4636-bcb8-0b3d7877770b_SiteId">
    <vt:lpwstr>400f54e7-f86b-4fd8-99a7-a9a563576b5d</vt:lpwstr>
  </property>
  <property fmtid="{D5CDD505-2E9C-101B-9397-08002B2CF9AE}" pid="8" name="MSIP_Label_f5d9f3d2-9f5c-4636-bcb8-0b3d7877770b_ActionId">
    <vt:lpwstr>f7cf7312-79ca-4472-9046-2198a31ffe61</vt:lpwstr>
  </property>
  <property fmtid="{D5CDD505-2E9C-101B-9397-08002B2CF9AE}" pid="9" name="MSIP_Label_f5d9f3d2-9f5c-4636-bcb8-0b3d7877770b_ContentBits">
    <vt:lpwstr>2</vt:lpwstr>
  </property>
  <property fmtid="{D5CDD505-2E9C-101B-9397-08002B2CF9AE}" pid="10" name="ClassificationContentMarkingFooterLocations">
    <vt:lpwstr>Tema do Office:8</vt:lpwstr>
  </property>
  <property fmtid="{D5CDD505-2E9C-101B-9397-08002B2CF9AE}" pid="11" name="ClassificationContentMarkingFooterText">
    <vt:lpwstr>CLASSIFICAÇÃO: PÚBLICA</vt:lpwstr>
  </property>
</Properties>
</file>